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58" r:id="rId5"/>
    <p:sldId id="259" r:id="rId6"/>
    <p:sldId id="260" r:id="rId7"/>
    <p:sldId id="261" r:id="rId8"/>
    <p:sldId id="262" r:id="rId9"/>
    <p:sldId id="263" r:id="rId10"/>
    <p:sldId id="280" r:id="rId11"/>
    <p:sldId id="281" r:id="rId12"/>
    <p:sldId id="265" r:id="rId13"/>
    <p:sldId id="266" r:id="rId14"/>
    <p:sldId id="267" r:id="rId15"/>
    <p:sldId id="282" r:id="rId16"/>
    <p:sldId id="283" r:id="rId17"/>
    <p:sldId id="268" r:id="rId18"/>
    <p:sldId id="284" r:id="rId19"/>
    <p:sldId id="278" r:id="rId20"/>
    <p:sldId id="270" r:id="rId21"/>
    <p:sldId id="285" r:id="rId22"/>
    <p:sldId id="286" r:id="rId23"/>
    <p:sldId id="287" r:id="rId24"/>
    <p:sldId id="288" r:id="rId25"/>
    <p:sldId id="289" r:id="rId26"/>
    <p:sldId id="275" r:id="rId27"/>
    <p:sldId id="290" r:id="rId28"/>
    <p:sldId id="274" r:id="rId29"/>
    <p:sldId id="276" r:id="rId30"/>
    <p:sldId id="272" r:id="rId31"/>
    <p:sldId id="292" r:id="rId32"/>
    <p:sldId id="291" r:id="rId33"/>
    <p:sldId id="293" r:id="rId34"/>
    <p:sldId id="294" r:id="rId35"/>
    <p:sldId id="273" r:id="rId36"/>
    <p:sldId id="277" r:id="rId37"/>
    <p:sldId id="295" r:id="rId38"/>
    <p:sldId id="296" r:id="rId3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A94-03EC-45F6-ACEC-71BB7A95662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7ED6-C189-4E57-A3E3-C21C7ED22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120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A94-03EC-45F6-ACEC-71BB7A95662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7ED6-C189-4E57-A3E3-C21C7ED22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75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A94-03EC-45F6-ACEC-71BB7A95662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7ED6-C189-4E57-A3E3-C21C7ED22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470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A94-03EC-45F6-ACEC-71BB7A95662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7ED6-C189-4E57-A3E3-C21C7ED22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84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A94-03EC-45F6-ACEC-71BB7A95662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7ED6-C189-4E57-A3E3-C21C7ED22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55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A94-03EC-45F6-ACEC-71BB7A95662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7ED6-C189-4E57-A3E3-C21C7ED22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503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A94-03EC-45F6-ACEC-71BB7A95662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7ED6-C189-4E57-A3E3-C21C7ED22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052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A94-03EC-45F6-ACEC-71BB7A95662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7ED6-C189-4E57-A3E3-C21C7ED22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544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A94-03EC-45F6-ACEC-71BB7A95662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7ED6-C189-4E57-A3E3-C21C7ED22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790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A94-03EC-45F6-ACEC-71BB7A95662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7ED6-C189-4E57-A3E3-C21C7ED22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822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A94-03EC-45F6-ACEC-71BB7A95662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7ED6-C189-4E57-A3E3-C21C7ED22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990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0FA94-03EC-45F6-ACEC-71BB7A95662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B7ED6-C189-4E57-A3E3-C21C7ED22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513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Кокцидиоз и спирохетоз 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00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02285"/>
            <a:ext cx="10515600" cy="518795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Клиническое течение</a:t>
            </a:r>
            <a:b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3924"/>
            <a:ext cx="10515600" cy="4351338"/>
          </a:xfrm>
        </p:spPr>
        <p:txBody>
          <a:bodyPr>
            <a:noAutofit/>
          </a:bodyPr>
          <a:lstStyle/>
          <a:p>
            <a:pPr marL="0" indent="631825" algn="just">
              <a:lnSpc>
                <a:spcPct val="100000"/>
              </a:lnSpc>
              <a:spcBef>
                <a:spcPts val="0"/>
              </a:spcBef>
              <a:buNone/>
              <a:tabLst>
                <a:tab pos="268288" algn="l"/>
              </a:tabLst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Скрытый период болезни при естественном заражении составляет 6-8 дней. Обычно кокцидиоз протекает в острой форме. При слабых и повторных заражениях различными видами кокцидий возможно хроническое течение кокцидиоза. Наиболее характерные признаки болезни: угнетение, потеря аппетита, быстрое и сильное исхудание, учащение акта дефекации, вплоть до поноса. Кал у больной птицы становится жидким со слизью, а в некоторых случаях и с примесью крови. Молодняк становится вялым, больные птицы больше сидят нахохлившись, малоподвижны. Аппетит у больной птицы понижен или совсем отсутствует, появляется сильный понос. Испражнения становятся жидкими, зеленоватого или красновато-шоколадного цвета. Гребешок и сережки имеют бледный цвет (малокровие). Зоб у больной птицы растянут, перья становятся взъерошенными, цыплята быстро худеют. К концу болезни у больной птицы может расстраиваться движение, вплоть до пареза ног и крыльев.</a:t>
            </a:r>
          </a:p>
        </p:txBody>
      </p:sp>
    </p:spTree>
    <p:extLst>
      <p:ext uri="{BB962C8B-B14F-4D97-AF65-F5344CB8AC3E}">
        <p14:creationId xmlns:p14="http://schemas.microsoft.com/office/powerpoint/2010/main" val="418686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3920" y="1319605"/>
            <a:ext cx="10515600" cy="3922955"/>
          </a:xfrm>
        </p:spPr>
        <p:txBody>
          <a:bodyPr>
            <a:noAutofit/>
          </a:bodyPr>
          <a:lstStyle/>
          <a:p>
            <a:pPr marL="0" indent="625475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Переболевшая птица выздоравливает медленно. У переболевшей птицы, выжившей после острого заболевания, развитие кокцидий продолжается и после окончания бесполого размножения начинается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гематогония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результате образуются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ооцисты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выходят в просвет кишечника и далее вместе с калом попадают во внешнею среду. Поэтому обычно симптомы заболевания предшествуют появлению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ооцист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кале. Иногда при повторных заражениях заболевание и выделение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ооцист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кале могут совпадать по времени. 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Завершение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паразитов знаменуется прекращением выделения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ооцист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Длительность их выделения (латентный период) у разных видов колеблется от 3-5 до 30 дней.</a:t>
            </a:r>
          </a:p>
        </p:txBody>
      </p:sp>
    </p:spTree>
    <p:extLst>
      <p:ext uri="{BB962C8B-B14F-4D97-AF65-F5344CB8AC3E}">
        <p14:creationId xmlns:p14="http://schemas.microsoft.com/office/powerpoint/2010/main" val="1260367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Патологоанатомические </a:t>
            </a:r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84704"/>
            <a:ext cx="10515600" cy="5032375"/>
          </a:xfrm>
        </p:spPr>
        <p:txBody>
          <a:bodyPr>
            <a:normAutofit/>
          </a:bodyPr>
          <a:lstStyle/>
          <a:p>
            <a:pPr marL="0" indent="538163" algn="just"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Труп истощен. Слизистые оболочки его бледные. </a:t>
            </a:r>
          </a:p>
          <a:p>
            <a:pPr marL="0" indent="538163" algn="just"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Патологоанатомические изменения в зависимости от вида птицы могут быть весьма разнообразны в зависимости от вида возбудителя, его локализации и интенсивности заражения. При кокцидиозе кишечника слизистая оболочка часто воспалена, сильно утолщена, гиперемирована, покрыта плотным желто-белыми узелками, содержимое кишки заполнено творожисто-кровянистым экссудатом.</a:t>
            </a:r>
          </a:p>
        </p:txBody>
      </p:sp>
    </p:spTree>
    <p:extLst>
      <p:ext uri="{BB962C8B-B14F-4D97-AF65-F5344CB8AC3E}">
        <p14:creationId xmlns:p14="http://schemas.microsoft.com/office/powerpoint/2010/main" val="2500771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0120" y="2435710"/>
            <a:ext cx="10515600" cy="5351929"/>
          </a:xfrm>
        </p:spPr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Диагноз устанавливают комплексно с учетом эпизоотологических, клинических данных и патологоанатомических изменений. Их подтверждают лабораторными исследованиями, обнаружением в фекалиях и содержимом кишечника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эймерий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стадий их развития -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шизонтов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мерозоитов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этого делают мазки из соскобов кишечника или исследуют фекалии по методу Дарлинга,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Фюллеборна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</a:t>
            </a:r>
          </a:p>
          <a:p>
            <a:pPr marL="0" indent="538163" algn="just"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дифференциальной диагностике исключают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гистомоноз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боррелиоз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трихомоноз и пуллороз. </a:t>
            </a:r>
          </a:p>
        </p:txBody>
      </p:sp>
    </p:spTree>
    <p:extLst>
      <p:ext uri="{BB962C8B-B14F-4D97-AF65-F5344CB8AC3E}">
        <p14:creationId xmlns:p14="http://schemas.microsoft.com/office/powerpoint/2010/main" val="679044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43666"/>
            <a:ext cx="10515600" cy="6104965"/>
          </a:xfrm>
        </p:spPr>
        <p:txBody>
          <a:bodyPr>
            <a:normAutofit fontScale="85000" lnSpcReduction="20000"/>
          </a:bodyPr>
          <a:lstStyle/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7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Лечение 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Серу</a:t>
            </a:r>
            <a:r>
              <a:rPr lang="ru-RU" sz="3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порошке в течение 10 - 14 дней добавляют в количестве 2% к суточной норме корма. При более длительном ее применении у цыплят развивается рахит и задерживается рост, особенно при клеточном выращивании их в отсутствии солнечного света.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Сульфагуанидин</a:t>
            </a:r>
            <a:r>
              <a:rPr lang="ru-RU" sz="31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(препарат серы) </a:t>
            </a:r>
            <a:r>
              <a:rPr lang="ru-RU" sz="3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добавляют к корму из расчета 1 - 1,5% к суточной норме в течение 10 - 14 дней. Этот препарат и сера используются также как профилактические средства.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 мышьяка - </a:t>
            </a:r>
            <a:r>
              <a:rPr lang="ru-RU" sz="31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осарсол</a:t>
            </a:r>
            <a:r>
              <a:rPr lang="ru-RU" sz="3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непосредственно перед употреблением растворяют в мучной части рациона, хорошо перемешав его с кормом, из расчета в сутки 10 мг на 1 кг живого веса цыпленка. Разовая доза задается в два приема (в половинной дозе): утром и во второй половине дня. Курс лечения длится 5 дней, затем делают на 3 - 4 дня перерыв и в таком же порядке повторяют лечение 3 - 4 раза.</a:t>
            </a:r>
          </a:p>
          <a:p>
            <a:pPr algn="just"/>
            <a:endParaRPr lang="ru-RU" dirty="0" smtClean="0">
              <a:solidFill>
                <a:srgbClr val="0070C0"/>
              </a:solidFill>
            </a:endParaRPr>
          </a:p>
          <a:p>
            <a:pPr algn="just"/>
            <a:endParaRPr lang="ru-RU" dirty="0" smtClean="0">
              <a:solidFill>
                <a:srgbClr val="0070C0"/>
              </a:solidFill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988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7240" y="791528"/>
            <a:ext cx="10515600" cy="4351338"/>
          </a:xfrm>
        </p:spPr>
        <p:txBody>
          <a:bodyPr>
            <a:noAutofit/>
          </a:bodyPr>
          <a:lstStyle/>
          <a:p>
            <a:pPr marL="0" indent="63182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Наибольший интерес представляют препараты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статил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декокс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койден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кокцидин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зоален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бихонолят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ампролиум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химкокцид-17, ардинон-25,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аватек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сакокс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ригекостат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байкокс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 </a:t>
            </a: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примеру препарат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ампролиум</a:t>
            </a: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профилактической целью задают молодняку с первых дней жизни в течение 7-10 недель с лечебной целью его назначают в дозе 0,25 г на 1 кг корма в течение 5-7 дней. </a:t>
            </a:r>
            <a:endParaRPr lang="ru-RU" sz="2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63182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Байкокс</a:t>
            </a:r>
            <a:r>
              <a:rPr lang="ru-RU" sz="2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 с питьевой водой два дня подряд в дозе 28 мл 2,5% раствора на 100 кг массы, что равно 1 мл 2,5% раствора </a:t>
            </a:r>
            <a:r>
              <a:rPr lang="ru-RU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байкокса</a:t>
            </a: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1 литр питьевой воды, которую выпаивают в течение 48 часов. При тяжелом течении кокцидиоза лечение через 5 дней повторяют. </a:t>
            </a:r>
          </a:p>
          <a:p>
            <a:pPr marL="0" indent="63182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кокцидиозе применяют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нитрофурановые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препараты, сульфаниламиды</a:t>
            </a: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обладают </a:t>
            </a:r>
            <a:r>
              <a:rPr lang="ru-RU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антикокцидными</a:t>
            </a: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свойствами.</a:t>
            </a:r>
          </a:p>
        </p:txBody>
      </p:sp>
    </p:spTree>
    <p:extLst>
      <p:ext uri="{BB962C8B-B14F-4D97-AF65-F5344CB8AC3E}">
        <p14:creationId xmlns:p14="http://schemas.microsoft.com/office/powerpoint/2010/main" val="3266754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68680"/>
            <a:ext cx="10515600" cy="5821680"/>
          </a:xfrm>
        </p:spPr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кокцидиозе кур, индюшек, перепелов, фазанов, гусей и уток применяют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сульфадимезин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Его назначают в дозе 1 мг на 1 кг корма. Применяют 3-х суточным курсом с 2-х суточным перерывом. При кокцидиозе кур и гусей применяют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норсульфазол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дозе 0,5 г на 1 литр воды. Курс лечения 3 дня. </a:t>
            </a:r>
            <a:endParaRPr lang="ru-RU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кокцидиозе кур и индюшек используют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сульфадиметотоксин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Курс лечения более длительный-11дней. </a:t>
            </a:r>
            <a:endParaRPr lang="ru-RU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применения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кокцидиостатиков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рационе необходимо увеличить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дозу витаминов А и В1. </a:t>
            </a:r>
            <a:endParaRPr lang="ru-RU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одном и том же хозяйстве не следует применять продолжительно один и то же препарат, т.к. у кокцидий вырабатываются к большинству из них устойчивые штаммы и через 1-2 года ранее эффективные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кокцидиостатики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теряют профилактические и терапевтические свойства. </a:t>
            </a:r>
          </a:p>
        </p:txBody>
      </p:sp>
    </p:spTree>
    <p:extLst>
      <p:ext uri="{BB962C8B-B14F-4D97-AF65-F5344CB8AC3E}">
        <p14:creationId xmlns:p14="http://schemas.microsoft.com/office/powerpoint/2010/main" val="122169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5381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предупреждения заражения кур кокцидиями в птицеводческих хозяйствах строго соблюдают ветеринарно-санитарные и зоогигиенические правила. Помещения и выгульные дворики систематически очищают от фекалий; корм и воду охраняют от загрязнений пометом кур; навозохранилища устраивают вдали от помещений для птицы. Цыплят содержат отдельно от старых кур.</a:t>
            </a:r>
          </a:p>
          <a:p>
            <a:pPr marL="0" indent="5381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уничтожения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ооцист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 внешней среде, поддерживают чистоту в помещениях и на выгульных двориках. Весь навоз собирают и обезвреживают на территории навозохранилища биотермическим методом.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8967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628426"/>
            <a:ext cx="11216640" cy="5289457"/>
          </a:xfrm>
        </p:spPr>
        <p:txBody>
          <a:bodyPr>
            <a:no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Ооцисты</a:t>
            </a: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очень стойки к действию различных химических дезинфицирующих веществ. 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Формалин, фенол, креозол, медный купорос </a:t>
            </a: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другие препараты в концентрациях, принятых для дезинфекции, не разрушают </a:t>
            </a:r>
            <a:r>
              <a:rPr lang="ru-RU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ооцист</a:t>
            </a: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 внешней среде. В подстилке или почве </a:t>
            </a:r>
            <a:r>
              <a:rPr lang="ru-RU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ооцисты</a:t>
            </a: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погибают от действия 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аммиака,</a:t>
            </a: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что иногда может быть использовано для дезинфекции птичников. Для обработки подстилки и почвы на выгулах или вольерах рекомендуется применять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монохлороксиленол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терпинеол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ортодихлорбензол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ортохлорфенол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в невысоких концентрациях сравнительно быстро убивают </a:t>
            </a:r>
            <a:r>
              <a:rPr lang="ru-RU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ооцисты</a:t>
            </a: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клеточном содержании цыплят следует периодически 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обжигать клетки</a:t>
            </a: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Гибель </a:t>
            </a:r>
            <a:r>
              <a:rPr lang="ru-RU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ооцист</a:t>
            </a: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навозе достигается при его 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биотермической обработке</a:t>
            </a:r>
            <a:r>
              <a:rPr lang="ru-RU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Важной профилактической мерой является применение некоторых кокцидиостатических препаратов при опасности развития массового заболевания или в первые месяцы жизни птицы, когда они чувствительны к кокцидиозу. </a:t>
            </a:r>
          </a:p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6533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СПИРОХЕТОЗ ПТИЦ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915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0658" y="265766"/>
            <a:ext cx="10515600" cy="4351338"/>
          </a:xfrm>
        </p:spPr>
        <p:txBody>
          <a:bodyPr/>
          <a:lstStyle/>
          <a:p>
            <a:pPr marL="0" indent="538163" algn="just">
              <a:buNone/>
            </a:pP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Эймериоз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(кокцидиоз) кур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острое инвазионное заболевание кур, в основном цыплят в возрасте от 2 до 6 месяцев, вызываемые различными видами простейшими кокцидий и нередко протекающие в виде энзоотии.</a:t>
            </a:r>
          </a:p>
          <a:p>
            <a:pPr marL="0" indent="538163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домашней птицы кокцидиозом болеют — куры, индейки, утки и гуси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95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Спирохетоз птиц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23682"/>
            <a:ext cx="10515600" cy="4953281"/>
          </a:xfrm>
        </p:spPr>
        <p:txBody>
          <a:bodyPr>
            <a:normAutofit fontScale="77500" lnSpcReduction="20000"/>
          </a:bodyPr>
          <a:lstStyle/>
          <a:p>
            <a:pPr marL="0" indent="6318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пирохетоз (</a:t>
            </a:r>
            <a:r>
              <a:rPr lang="ru-RU" sz="31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боррелиоз</a:t>
            </a:r>
            <a:r>
              <a:rPr lang="ru-RU" sz="3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птиц (</a:t>
            </a:r>
            <a:r>
              <a:rPr lang="ru-RU" sz="31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Spirochaetosis</a:t>
            </a:r>
            <a:r>
              <a:rPr lang="ru-RU" sz="3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avium</a:t>
            </a:r>
            <a:r>
              <a:rPr lang="ru-RU" sz="3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- инфекционная трансмиссивная болезнь домашних и диких птиц вызываемая спирохетой и протекающая преимущественно остро с явлениями угнетения, лихорадки, кишечного расстройства, парезами и параличами органов движения. Спирохетозом могут быть </a:t>
            </a:r>
            <a:r>
              <a:rPr lang="ru-RU" sz="31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инвазированы</a:t>
            </a:r>
            <a:r>
              <a:rPr lang="ru-RU" sz="3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все виды домашних птиц. Болезнь может принимать характер опустошительных эпизоотий и наносить большой экономический ущерб.</a:t>
            </a:r>
          </a:p>
          <a:p>
            <a:pPr marL="0" indent="6318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Спирохетоз, установленный впервые Сахаровым (1890 г.) в Закавказье, широко распространён по всему земному шару, особенно в странах с тёплым климатом, где живут клещи-переносчики этой болезни. В России спирохетоз птиц наблюдается на Кавказе, в среднеазиатских республиках и некоторых районах юго-восточных областей.</a:t>
            </a:r>
          </a:p>
          <a:p>
            <a:endParaRPr lang="ru-RU" sz="31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0281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Этиология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71010"/>
          </a:xfrm>
        </p:spPr>
        <p:txBody>
          <a:bodyPr>
            <a:normAutofit fontScale="62500" lnSpcReduction="20000"/>
          </a:bodyPr>
          <a:lstStyle/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Возбудители спирохетоза у кур — </a:t>
            </a:r>
            <a:r>
              <a:rPr lang="ru-RU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Spirochaeta</a:t>
            </a:r>
            <a:r>
              <a:rPr lang="ru-RU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gallinarum</a:t>
            </a:r>
            <a:r>
              <a:rPr lang="ru-RU" sz="3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гусей — </a:t>
            </a:r>
            <a:r>
              <a:rPr lang="ru-RU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Spirochaeta</a:t>
            </a:r>
            <a:r>
              <a:rPr lang="ru-RU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anserinum</a:t>
            </a:r>
            <a:r>
              <a:rPr lang="ru-RU" sz="3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Паразиты плазмы крови. Заболевание встречается в местах, где распространен переносчик — клещ </a:t>
            </a:r>
            <a:r>
              <a:rPr lang="ru-RU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Argas</a:t>
            </a:r>
            <a:r>
              <a:rPr lang="ru-RU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persicus</a:t>
            </a:r>
            <a:r>
              <a:rPr lang="ru-RU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(персидский клоп).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Возбудитель болезни имеет спиралевидную форму размером 3-20 × 0,2-0,5 мкм с 3-15 витками, подвижен, хорошо красится анилиновыми красками, особенно при использовании фенола в качестве протравы, слабоустойчив к физическим факторам и химическим средствам. Жизненный цикл спирохеты протекает в теле клещей – переносчиков и в кровяном русле птиц. Культивируется спирохета только в анаэробных условиях на специальных средах различного состава в присутствии животных белков, преимущественно сыворотки крови. Хорошо растет на развивающихся куриных эмбрионах. При </a:t>
            </a:r>
            <a:r>
              <a:rPr lang="ru-RU" sz="3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пассировании</a:t>
            </a:r>
            <a:r>
              <a:rPr lang="ru-RU" sz="3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искусственных питательных средах спирохета утрачивает патогенность и иммуногенность. В лабораторной и производственной практике эти свойства поддерживают систематическими пассажами на курах или гусях. 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420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1135" y="189883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</a:t>
            </a:r>
            <a:endParaRPr lang="ru-RU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135" y="1515446"/>
            <a:ext cx="10515600" cy="4351338"/>
          </a:xfrm>
        </p:spPr>
        <p:txBody>
          <a:bodyPr>
            <a:normAutofit/>
          </a:bodyPr>
          <a:lstStyle/>
          <a:p>
            <a:pPr marL="0" indent="538163" algn="just"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цитратной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инвазированной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крови при температуре 2-4°С жизнеспособность спирохет сохраняется до 15-20 дней. Замораживание и высушивание, а также лиофилизация вызывает их гибель. При глубоком замораживании и хранении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инвазированной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крови в жидком азоте спирохеты продолжительное время сохраняют свои биологические свойства.</a:t>
            </a:r>
          </a:p>
        </p:txBody>
      </p:sp>
    </p:spTree>
    <p:extLst>
      <p:ext uri="{BB962C8B-B14F-4D97-AF65-F5344CB8AC3E}">
        <p14:creationId xmlns:p14="http://schemas.microsoft.com/office/powerpoint/2010/main" val="37787220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Эпизоотологические </a:t>
            </a:r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Спирохетоз птиц распространен на территории южных и средних широт в тех регионах, где имеется зона естественного обитания персидского клеща, который является основным переносчиком спирохетоза птиц. Распространителями спирохет в природе, служат дикие птицы, переносящие личинок клеща. Таким образом в природе образуется определенный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биоциноз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основными звеньями которого являются: клещи (биологический резервуар), дикие птицы (распространители), больные птицы неблагополучных птицеводческих хозяйств и птица содержащаяся в ЛПХ граждан (источник инфекции). Кроме персидского клеща, к переносчикам возбудителя болезни относят куриного клеща и домашнего клопа. Сохранение спирохет в организме клещей в течение нескольких лет обуславливает стационарность инфекции.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490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43753"/>
            <a:ext cx="10515600" cy="5733210"/>
          </a:xfrm>
        </p:spPr>
        <p:txBody>
          <a:bodyPr>
            <a:no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птиц спирохетоз проявляется сезонно, в теплое время года, с апреля по октябрь, когда внешняя температура воздуха превышает 10-15°С, и является наиболее оптимальной для жизнедеятельности клеща. К спирохетозу восприимчивы куры, индейки, утки, гуси и другая птица. Падеж от спирохетоза доходит до 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30-80%;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 чувствительными являются гуси (погибает до 90%). У диких птиц болезнь протекает легко, у цесарок она не зарегистрирована. При этом интенсивность болезни и смертность зависит от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заклещеванности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птичников и окружающей территории. Источник возбудителя болезни-больные спирохетозом птицы. В естественных условиях они заражаются при участии клещей–переносчиков спирохет. Паразитируя на восприимчивой птице, они передают спирохет от больных к здоровым посредством укусов. Искусственным путем подопытная птица легко заражается парентеральным введением крови, содержащей возбудителя. Через 36-48 часов спирохет обнаруживают в крови зараженных птиц, которые спустя 3-5 дней погибают.</a:t>
            </a:r>
          </a:p>
        </p:txBody>
      </p:sp>
    </p:spTree>
    <p:extLst>
      <p:ext uri="{BB962C8B-B14F-4D97-AF65-F5344CB8AC3E}">
        <p14:creationId xmlns:p14="http://schemas.microsoft.com/office/powerpoint/2010/main" val="12232082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Патогенез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0560" y="1690688"/>
            <a:ext cx="10515600" cy="4351338"/>
          </a:xfrm>
        </p:spPr>
        <p:txBody>
          <a:bodyPr>
            <a:normAutofit/>
          </a:bodyPr>
          <a:lstStyle/>
          <a:p>
            <a:pPr marL="0" indent="538163" algn="just"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Попав в кровь птицы быстро начинают размножаться вызывая продуктами своей жизнедеятельности интоксикацию организма.</a:t>
            </a:r>
          </a:p>
        </p:txBody>
      </p:sp>
    </p:spTree>
    <p:extLst>
      <p:ext uri="{BB962C8B-B14F-4D97-AF65-F5344CB8AC3E}">
        <p14:creationId xmlns:p14="http://schemas.microsoft.com/office/powerpoint/2010/main" val="2506526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24434"/>
            <a:ext cx="10515600" cy="6059245"/>
          </a:xfrm>
        </p:spPr>
        <p:txBody>
          <a:bodyPr>
            <a:normAutofit fontScale="77500" lnSpcReduction="20000"/>
          </a:bodyPr>
          <a:lstStyle/>
          <a:p>
            <a:pPr marL="0" indent="6318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Клиническая картина</a:t>
            </a:r>
          </a:p>
          <a:p>
            <a:pPr marL="0" indent="631825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6318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Инкубационный период длится 4-7 дней. Первым признаком заболевания служит повышение температуры тела до 42-43°; появляется понос, теряется аппетит, наблюдается сильная жажда, вялость, сонливость; птица перестаёт нестись, сильно худеет. Слизистые оболочки становятся анемичными.</a:t>
            </a:r>
          </a:p>
          <a:p>
            <a:pPr marL="0" indent="6318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Смерть может наступить на 4-6-й день после появления первых признаков болезни. Иногда заболевание принимает более длительное течение и сопровождается параличами различных частей тела; в этих случаях смерть наступает через 1,5-2 недели. Наибольшую смертность дают цыплята. Иногда отмечается временное улучшение состояния птицы, которое затем сменяется повторным проявлением болезненных признаков, и птица погибает при явлениях слабости и параличей. Перед летальным исходом спирохеты чаще всего исчезают из периферической крови. После </a:t>
            </a:r>
            <a:r>
              <a:rPr lang="ru-RU" sz="31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переболевания</a:t>
            </a:r>
            <a:r>
              <a:rPr lang="ru-RU" sz="3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птица становится на долгое время не восприимчивой к спирохетозу.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2956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58152"/>
            <a:ext cx="10515600" cy="5195047"/>
          </a:xfrm>
        </p:spPr>
        <p:txBody>
          <a:bodyPr>
            <a:normAutofit/>
          </a:bodyPr>
          <a:lstStyle/>
          <a:p>
            <a:pPr marL="0" indent="5381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гусей из клинических признаков преобладают нервные расстройства: парезы и параличи конечностей, крыльев, реже шеи. При хроническом течении болезни, которая бывает крайне редко, отмечается бледность гребня, истощение, парезы конечностей, крыльев, реже шеи. Хроническое течение болезни продолжается 2-3 недели, после чего больная птица погибает или медленно выздоравливает. При проведение гематологического исследования в период болезни отмечается уменьшение количества эритроцитов и гемоглобина в 2-2,5 раза, небольшой лейкоцитоз. Резервная щелочность, количество кальция и фосфора в крови снижается на 50-60%. Количество белка в крови увеличивается за счет повышенного содержания гамма-глобулинов.</a:t>
            </a:r>
          </a:p>
        </p:txBody>
      </p:sp>
    </p:spTree>
    <p:extLst>
      <p:ext uri="{BB962C8B-B14F-4D97-AF65-F5344CB8AC3E}">
        <p14:creationId xmlns:p14="http://schemas.microsoft.com/office/powerpoint/2010/main" val="15114159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8918" y="427131"/>
            <a:ext cx="10515600" cy="4351338"/>
          </a:xfrm>
        </p:spPr>
        <p:txBody>
          <a:bodyPr>
            <a:normAutofit/>
          </a:bodyPr>
          <a:lstStyle/>
          <a:p>
            <a:pPr marL="0" indent="5381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Восприимчивость. Кроме домашних птиц, восприимчивы к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Spirochaeta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gallinarum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воробьи, канарейки и другие птицы. Мелкие лабораторные животные не заражаются, за исключением белых мышей, у которых спирохеты могут быть обнаружены в течение короткого срока после заражения, а затем исчезают.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5623" y="2745720"/>
            <a:ext cx="5952004" cy="3599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6502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Патолого-анатомические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381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вскрытии устанавливают увеличение печени, на поверхности которой обнаруживаются серо-жёлтые пятна, увеличение селезёнки, резко выраженное малокровие и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желатинозный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отёк сердечной сумки.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81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Слизистая оболочка тонких кишок гиперемирована, часто с точечными кровоизлияниями и участками некроза, содержимое жидкое, темно-зеленое с большим количеством слизи. В других органах могут быть дегенеративные и застойные явления.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8163" algn="just">
              <a:buNone/>
            </a:pP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584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Этиология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631825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каждого вида птиц паразитирует свой, свойственный только им вид кокцидий. У кур паразитирует 11 видов кокцидий, из которых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Eimeria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tenella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necatricx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brunette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maxima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вызывают у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инвазированной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птицы наибольший патогенный эффект. Первый вид, поражающий слепые отростки кишечника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вызывает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тяжелую форму кокцидиоза. Из 7 видов кокцидий паразитирующих у индеек, наиболее патогенные E.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meleagrimitis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поражающая тонкий кишечник, и E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adenoeides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локализующаяся в слепых отростках. Кокцидиоз уток вызывает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Tyzzeria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perniciosa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у гусей E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truncata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вызывает кокцидиоз почек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25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5494"/>
            <a:ext cx="10515600" cy="592146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Диагноз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sz="44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Диагноз ставят на основании характерных клинических признаков болезни, патологоанатомических изменений и эпизоотологических данных. Ставится при помощи микроскопического исследования крови. Мазки приготовляют из капли крови, взятой из гребешка, сережек или из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подкрыльцовой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вены. Лучше брать кровь в начале болезни, так как за 2 часа до смерти паразиты исчезают из периферической крови. У павшей птицы кровь берут из селезенки, печени, костного мозга, а также из сердца. Следует иметь в виду, что спирохет в крови обнаруживают лишь в первые дни заболевания. Мазки окрашивают по методу Романовского-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Гимза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фуксином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Циля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тушью. Живых спирохет исследуют в темном поле микроскопа.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1720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Дифференциальный </a:t>
            </a:r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диагноз 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381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других сходных болезней (тифа,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пастереллеза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Ньюкаслской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болезни, клещевого токсикоза) спирохетоз птиц дифференцируют проведением бактериологических исследований или постановкой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биопробы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28378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Лечение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Назначают: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атоксил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дозе 0,05 на I кг живого веса взрослым и 0,03 цыплятам;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неосальварсан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0,03—0,05 на 1 кг живого веса;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спироцид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0,1,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осарсол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0,08,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арренал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0,08 на 1 кг живого веса.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препараты вводятся внутримышечно.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46197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Иммунитет и средства специфической </a:t>
            </a:r>
            <a:r>
              <a:rPr lang="ru-RU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профилактики 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5381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Птицы переболевшие спирохетозом, приобретают длительный иммунитет (более 3 лет). После проведенной вакцинации у птицы формируется иммунитет продолжительностью не менее года. Замечено, что больные птицы, подвергшиеся лечению, также длительно невосприимчивы к спирохетозу. Птиц иммунизируют сухой фенольной вакциной. Ее применяют с профилактической и вынужденной целью. У вакцинированных птиц иммунитет наступает через 3-4 дня после прививки и сохраняется в течение года. С профилактической целью птиц необходимо вакцинировать заблаговременно - до активизации деятельности клещей-переносчиков. При появлении спирохетоза неблагополучную по заболеванию птицу лечат, а спустя 5-7 дней вакцинируют; всю остальную птицу срочно вакцинируют.</a:t>
            </a:r>
          </a:p>
        </p:txBody>
      </p:sp>
    </p:spTree>
    <p:extLst>
      <p:ext uri="{BB962C8B-B14F-4D97-AF65-F5344CB8AC3E}">
        <p14:creationId xmlns:p14="http://schemas.microsoft.com/office/powerpoint/2010/main" val="18862413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лечения применяют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новарсенол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осарсол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хлортетрациклин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другие химиотерапевтические препараты. </a:t>
            </a:r>
            <a:endParaRPr lang="ru-RU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Новарсенол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вводят внутримышечно в 1-2%-ном разведении, в дозе 0,05 г/кг живой массы. Большинство птиц выздоравливает после однократной инъекции препарата. Если состояние отдельных больных в течение суток не улучшается, то на следующий день повторно вводят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новарсенол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Осарсол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 с кормом из расчета 0,2 г/кг живой массы птицы. Для лечения птицы эффективны также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пенициллин,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морфоциклин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дисульфан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другие антибиотики.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57106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появлении заболевания — лечение указанными выше препаратами. Здоровая птица с профилактической целью обрабатывается этими же препаратами, но в половинной дозе.</a:t>
            </a:r>
          </a:p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2660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3400" y="926465"/>
            <a:ext cx="11262360" cy="4351338"/>
          </a:xfrm>
        </p:spPr>
        <p:txBody>
          <a:bodyPr>
            <a:no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дезакаризацией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освобождают помещение от птицы, по возможности обнажают щели в стенах, потолке, оборудовании; из клеток вынимают сетчатые полы или пометные щиты, приподнимают с мест кормушки, поилки и все обрабатывают водными растворами инсектицидов: 6%-ной эмульсией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севина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80-85 % АДВ (активно-действующего вещества), 3%-ной эмульсией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карбофоса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(30% АДВ), 0,5-1%-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ным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раствором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хлорофоса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расчета 200 мл жидкости на 1 м², 0,5—1%-ной эмульсией трихлорметафоса-3, 0,25-0,5%-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ным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раствором ДДВФ из расчета 20 мл/м². Наиболее целесообразно применять 6%-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ную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водную суспензию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севина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(смачивающий порошок), обладающую более длительным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акарицидным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действием и слабой токсичностью для птиц.</a:t>
            </a:r>
          </a:p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9926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0576"/>
            <a:ext cx="10515600" cy="4926387"/>
          </a:xfrm>
        </p:spPr>
        <p:txBody>
          <a:bodyPr>
            <a:normAutofit fontScale="92500" lnSpcReduction="20000"/>
          </a:bodyPr>
          <a:lstStyle/>
          <a:p>
            <a:pPr marL="0" indent="63182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Севин можно использовать для </a:t>
            </a:r>
            <a:r>
              <a:rPr lang="ru-RU" sz="3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дезакаризации</a:t>
            </a:r>
            <a:r>
              <a:rPr lang="ru-RU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птичников в присутствии птицы в концентрациях 0,25%-ной суспензии из расчета 200 мл/м². </a:t>
            </a:r>
          </a:p>
          <a:p>
            <a:pPr marL="0" indent="63182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Растворы акарицидов наносят </a:t>
            </a:r>
            <a:r>
              <a:rPr lang="ru-RU" sz="3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мелкораспыленной</a:t>
            </a:r>
            <a:r>
              <a:rPr lang="ru-RU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струей, особенно тщательно заливают щели, пазы, трещины. Дезинсекцию повторяют для уничтожения вновь </a:t>
            </a:r>
            <a:r>
              <a:rPr lang="ru-RU" sz="3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выплодившихся</a:t>
            </a:r>
            <a:r>
              <a:rPr lang="ru-RU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паразитов: куриных клещей-через 3-4 недели, домашних клопов-через 10-16 дней. Более эффективна и удобна обработка помещений аэрозолями хлорофоса, </a:t>
            </a:r>
            <a:r>
              <a:rPr lang="ru-RU" sz="3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трихлорметафоса</a:t>
            </a:r>
            <a:r>
              <a:rPr lang="ru-RU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севина</a:t>
            </a:r>
            <a:r>
              <a:rPr lang="ru-RU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другими инсектицидами, а также посредством </a:t>
            </a:r>
            <a:r>
              <a:rPr lang="ru-RU" sz="3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гексахлорановых</a:t>
            </a:r>
            <a:r>
              <a:rPr lang="ru-RU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дымовых шашек НБК-Г17. Птицу размещают в обработанные помещения после тщательного их проветривания в течение 4-6 часов.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25194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7720" y="399826"/>
            <a:ext cx="10515600" cy="4832257"/>
          </a:xfrm>
        </p:spPr>
        <p:txBody>
          <a:bodyPr>
            <a:no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предупреждения заноса инфекции в хозяйство вновь поступающую птицу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карантинируют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допускают гнездовья дикой птицы вблизи птицеводческих помещений, периодически, особенно летом, осматривают птицу на наличие клещей (ночью в момент паразитирования), обследуют места локализации клещей в птичниках и на окружающей территории. В неблагополучных очагах по спирохетозу в теплое время года неоднократно проводят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дезакаризацию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помещений и прилегающей территории. Больную птицу убивают на санитарной бойне. При истощении и патологических изменениях во внутренних органах вся туша подлежит технической утилизации, при отсутствии истощения утилизируют внутренние органы, а тушку выпускают без ограничений. Яйца в период болезни птиц для инкубации не используют, их реализуют для пищевых целей. </a:t>
            </a:r>
          </a:p>
        </p:txBody>
      </p:sp>
    </p:spTree>
    <p:extLst>
      <p:ext uri="{BB962C8B-B14F-4D97-AF65-F5344CB8AC3E}">
        <p14:creationId xmlns:p14="http://schemas.microsoft.com/office/powerpoint/2010/main" val="1123113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0623" y="534707"/>
            <a:ext cx="10515600" cy="4351338"/>
          </a:xfrm>
        </p:spPr>
        <p:txBody>
          <a:bodyPr/>
          <a:lstStyle/>
          <a:p>
            <a:pPr marL="0" indent="631825" algn="just">
              <a:buNone/>
            </a:pP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Ооцисты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кокцидий имеют овальную или яйцевидную форму, редко округлую и желтоватый цвет (если они не бесцветны). После заражения кур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ооцисты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начинают выделяться с фекалиями птиц на 4 - 7-й день. Во внешней среде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споруляция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кокцидий заканчивается через 24 - 48 часов. В почве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ооцисты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сохраняются до 4 - 9 месяцев, а на выгулах, покрытых кустарниками и лесом - до 15 - 18 месяцев.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69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Эпизоотология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38163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Болезнь распространена повсеместно. При напольном содержании, когда цыплята с первых дней постоянно контактируют между собой, при загрязнении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ооцистами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кокцидий подстилки, предметов ухода и кормления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эймериоз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диагностируют на 10-15-е сутки, максимум на 25-35-е сутки; через 45-60 дней он постепенно прекращается, так как переболевшие цыплята приобретают иммунитет. Если цыплят с первых дней жизни содержат в клетках, а на пол высаживают в возрасте 45-60 дней, то кокцидиоз начинает проявляться через 5-10 суток, достигая максимума к 15-20-му дню.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8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88858" y="578224"/>
            <a:ext cx="6364941" cy="559873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Источник инвазии - больные или переболевшие цыплята, взрослые куры-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паразитоносители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, а также выгульные дворики и пастбища. Заражение происходит через загрязненные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ооцистами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эймерий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кормушки, корма, воду, подстилку, почву.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Ооцисты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могут заноситься в птичники людьми с обувью, ящиками, лопатами, скребками и другими предметами. Механические переносчики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ооцист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кокцидий - грызуны, дикие птицы, насекомые и др. Большое значение в распространении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эймериоза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имеют скученное содержание кур и сырость в птичниках, неполноценное кормление, также неправильная технология выращивания молодняка.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83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2729" y="389964"/>
            <a:ext cx="11031071" cy="64680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стадии развития:</a:t>
            </a:r>
          </a:p>
          <a:p>
            <a:pPr marL="0" indent="0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Препатентный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(продолжительность 4-5 дней).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Эймерии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проникают в подслизистую оболочку кишечника и размножаются путем шизогонии, вызывая кровотечения и воспалительную реакцию окружающих тканей с пролиферацией ретикулоэндотелиальных элементов и развитием гуморальных факторов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Сопровождается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шизогонией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эймерий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второго и третьего порядка (продолжительность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5-7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дней). Слизистая оболочка кишечника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значительном протяжении повреждена, что ухудшает, и в ряде случаев делает невозможным всасывание питательных веществ.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Угасание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острых клинических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явлений, соответствует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выздоровлению (продолжительность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8-18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дней), характеризуется повышением иммунобиологических свойств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макроорганизма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подавлением или угнетением шизогонии, ослаблением интоксикации. Снижается кровопотеря и затухают воспалительные процессы в тканях и органах. Усиливается кроветворение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Нормализация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обмена веществ, деятельность органов и тканей приходит в норму, активность ферментов, эпителий кишечника, аппетит и усвояемость корма полностью восстанавливаются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rgbClr val="0070C0"/>
              </a:solidFill>
            </a:endParaRPr>
          </a:p>
          <a:p>
            <a:pPr marL="514350" indent="-514350">
              <a:buAutoNum type="arabicPeriod"/>
            </a:pP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90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03412"/>
            <a:ext cx="10515600" cy="63604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Восприимчивость и иммунитет </a:t>
            </a:r>
          </a:p>
          <a:p>
            <a:pPr marL="0" indent="0" algn="just">
              <a:buNone/>
            </a:pP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8163" algn="just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кокцидиозам восприимчивы куры всех пород. Менее устойчивы к заражению и заболеванию цыплята в возрасте от 20 - 30 дней до 2 месяцев; у них же бывает и высокая смертность. Особенно часто кокцидиоз отмечается в период перевода цыплят на зеленые, сочные корма. После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переболевания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кур возникает невосприимчивость к заболеванию в том случае, если они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инвазируются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повторно несколько раз (при поверхностной локализации паразитов в кишечнике), и лишь к определенному виду кокцидий. Выздоровевшие животные остаются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паразитоносителями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выделяют во внешнюю среду большое количество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ооцист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кокцидий (от 9 до 670 миллионов в сутки).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79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Патогенез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98296"/>
            <a:ext cx="10515600" cy="5032375"/>
          </a:xfrm>
        </p:spPr>
        <p:txBody>
          <a:bodyPr>
            <a:normAutofit fontScale="85000" lnSpcReduction="10000"/>
          </a:bodyPr>
          <a:lstStyle/>
          <a:p>
            <a:pPr marL="0" indent="631825" algn="just">
              <a:lnSpc>
                <a:spcPct val="120000"/>
              </a:lnSpc>
              <a:spcBef>
                <a:spcPts val="0"/>
              </a:spcBef>
              <a:buNone/>
              <a:tabLst>
                <a:tab pos="268288" algn="l"/>
              </a:tabLst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значительном нарушении целости слизистой оболочки кишечника и большом количестве погибших клеток, представляющих хороший субстрат для развития микробной флоры и образования неспецифических ядовитых веществ, происходит интоксикация организма. Такое положение позволяет рассматривать кокцидиоз как общий токсический процесс.</a:t>
            </a:r>
          </a:p>
          <a:p>
            <a:pPr marL="0" indent="631825" algn="just">
              <a:lnSpc>
                <a:spcPct val="120000"/>
              </a:lnSpc>
              <a:spcBef>
                <a:spcPts val="0"/>
              </a:spcBef>
              <a:buNone/>
              <a:tabLst>
                <a:tab pos="268288" algn="l"/>
              </a:tabLst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Вследствие поражения иногда обширных участков кишечника нарушается функция пищеварения, уменьшается поступление в организм питательных веществ, а в кишечник, в противоположность этому, поступают соки организма, кровь. Поврежденная слизистая оболочка является воротами, через которые в организм внедряется вредная микрофлора, а также токсические вещества, образующиеся при распаде клеточных элементов кишечника.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0874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3314</Words>
  <Application>Microsoft Office PowerPoint</Application>
  <PresentationFormat>Широкоэкранный</PresentationFormat>
  <Paragraphs>90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Times New Roman</vt:lpstr>
      <vt:lpstr>Тема Office</vt:lpstr>
      <vt:lpstr>Кокцидиоз и спирохетоз </vt:lpstr>
      <vt:lpstr>Презентация PowerPoint</vt:lpstr>
      <vt:lpstr>Этиология</vt:lpstr>
      <vt:lpstr>Презентация PowerPoint</vt:lpstr>
      <vt:lpstr>Эпизоотология</vt:lpstr>
      <vt:lpstr>Презентация PowerPoint</vt:lpstr>
      <vt:lpstr>Презентация PowerPoint</vt:lpstr>
      <vt:lpstr>Презентация PowerPoint</vt:lpstr>
      <vt:lpstr>Патогенез </vt:lpstr>
      <vt:lpstr>Клиническое течение </vt:lpstr>
      <vt:lpstr>Презентация PowerPoint</vt:lpstr>
      <vt:lpstr>Патологоанатомические изменения </vt:lpstr>
      <vt:lpstr>Диагностика</vt:lpstr>
      <vt:lpstr>Презентация PowerPoint</vt:lpstr>
      <vt:lpstr>Презентация PowerPoint</vt:lpstr>
      <vt:lpstr>Презентация PowerPoint</vt:lpstr>
      <vt:lpstr>Профилактика</vt:lpstr>
      <vt:lpstr>Презентация PowerPoint</vt:lpstr>
      <vt:lpstr>Презентация PowerPoint</vt:lpstr>
      <vt:lpstr>Спирохетоз птиц </vt:lpstr>
      <vt:lpstr>Этиология</vt:lpstr>
      <vt:lpstr>Устойчивость</vt:lpstr>
      <vt:lpstr>Эпизоотологические данные </vt:lpstr>
      <vt:lpstr>Презентация PowerPoint</vt:lpstr>
      <vt:lpstr>Патогенез</vt:lpstr>
      <vt:lpstr>Презентация PowerPoint</vt:lpstr>
      <vt:lpstr>Презентация PowerPoint</vt:lpstr>
      <vt:lpstr>Презентация PowerPoint</vt:lpstr>
      <vt:lpstr>Патолого-анатомические изменения </vt:lpstr>
      <vt:lpstr>Презентация PowerPoint</vt:lpstr>
      <vt:lpstr>Дифференциальный диагноз </vt:lpstr>
      <vt:lpstr>Лечение</vt:lpstr>
      <vt:lpstr>Иммунитет и средства специфической профилактики </vt:lpstr>
      <vt:lpstr>Презентация PowerPoint</vt:lpstr>
      <vt:lpstr>Профилактика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Кокцидиоз и спирохетоз</dc:title>
  <dc:creator>Елена Светлакова</dc:creator>
  <cp:lastModifiedBy>Home</cp:lastModifiedBy>
  <cp:revision>25</cp:revision>
  <dcterms:created xsi:type="dcterms:W3CDTF">2020-01-09T18:06:03Z</dcterms:created>
  <dcterms:modified xsi:type="dcterms:W3CDTF">2024-05-13T11:06:00Z</dcterms:modified>
</cp:coreProperties>
</file>